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60" r:id="rId3"/>
    <p:sldId id="257" r:id="rId4"/>
    <p:sldId id="262" r:id="rId5"/>
    <p:sldId id="263" r:id="rId6"/>
    <p:sldId id="269" r:id="rId7"/>
    <p:sldId id="268" r:id="rId8"/>
    <p:sldId id="265" r:id="rId9"/>
  </p:sldIdLst>
  <p:sldSz cx="9144000" cy="5143500" type="screen16x9"/>
  <p:notesSz cx="6858000" cy="9144000"/>
  <p:embeddedFontLst>
    <p:embeddedFont>
      <p:font typeface="Caveat" charset="0"/>
      <p:regular r:id="rId11"/>
      <p:bold r:id="rId12"/>
    </p:embeddedFont>
    <p:embeddedFont>
      <p:font typeface="Franklin Gothic Book" pitchFamily="34" charset="0"/>
      <p:regular r:id="rId13"/>
      <p:italic r:id="rId14"/>
    </p:embeddedFont>
    <p:embeddedFont>
      <p:font typeface="Franklin Gothic Medium" pitchFamily="34" charset="0"/>
      <p:regular r:id="rId15"/>
      <p: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-245" y="-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33885156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982018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3cba2947d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3cba2947d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73102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3cba2947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3cba2947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1126262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3cba2947d5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3cba2947d5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426718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3cba2947d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3cba2947d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29664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3cba2947d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3cba2947d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29664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0a2e5f489f_2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0a2e5f489f_2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28463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297802"/>
            <a:ext cx="5648623" cy="903230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1853194"/>
            <a:ext cx="6511131" cy="246944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350877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350877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295053"/>
            <a:ext cx="5650992" cy="905632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1851228"/>
            <a:ext cx="6510528" cy="246888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290639" y="-1290638"/>
            <a:ext cx="51435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182078"/>
            <a:ext cx="5212080" cy="817070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1964184"/>
            <a:ext cx="3807779" cy="24935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1690039"/>
            <a:ext cx="5794760" cy="467486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51435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3786187"/>
            <a:ext cx="3571875" cy="1357313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288126"/>
            <a:ext cx="5486400" cy="650583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1635397"/>
            <a:ext cx="6096545" cy="55549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May 6,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3787975"/>
            <a:ext cx="3574257" cy="1355526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3788469"/>
            <a:ext cx="9146380" cy="135503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1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5471"/>
            <a:ext cx="7520940" cy="2684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4402836"/>
            <a:ext cx="2176272" cy="150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May 6,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4713842"/>
            <a:ext cx="47244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4628117"/>
            <a:ext cx="502920" cy="37719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ctrTitle"/>
          </p:nvPr>
        </p:nvSpPr>
        <p:spPr>
          <a:xfrm>
            <a:off x="430953" y="1037093"/>
            <a:ext cx="8520600" cy="10106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680" dirty="0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680" dirty="0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  <a:p>
            <a:pPr lvl="0" algn="ctr">
              <a:spcBef>
                <a:spcPts val="0"/>
              </a:spcBef>
              <a:buSzPts val="990"/>
            </a:pPr>
            <a:r>
              <a:rPr lang="ru" sz="3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Инсталляция«с днем победы»</a:t>
            </a:r>
            <a:endParaRPr sz="30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2565921" y="2170464"/>
            <a:ext cx="6466112" cy="252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712787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Выполнил: </a:t>
            </a:r>
            <a:endParaRPr lang="ru"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indent="354013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Артемов Кирилл Сергеевич, учащийся объединения «Промышленный дизайн. 3Д моделирование»,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униципального образовательного бюджетного  учреждения дополнительного образования  «Центр детского творчества Лесозаводского                     муниципального округа»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Наставник</a:t>
            </a:r>
            <a:r>
              <a:rPr lang="ru" b="1"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ru"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354013"/>
            <a:r>
              <a:rPr lang="ru-RU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Шожоева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Соелма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Цыренжаповна</a:t>
            </a:r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endParaRPr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  <a:sym typeface="Times New Roman"/>
              </a:rPr>
              <a:t>П</a:t>
            </a:r>
            <a:r>
              <a:rPr lang="ru" dirty="0" smtClean="0">
                <a:latin typeface="Times New Roman"/>
                <a:ea typeface="Times New Roman"/>
                <a:cs typeface="Times New Roman"/>
                <a:sym typeface="Times New Roman"/>
              </a:rPr>
              <a:t>едагог дополнительного образования м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бюджетного  учреждения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дополнительного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 «Центр детского творчества Лесозаводского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округа»</a:t>
            </a:r>
          </a:p>
          <a:p>
            <a:pPr marL="712787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3808824" y="4717300"/>
            <a:ext cx="1985485" cy="384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Лесозаводск, 2026  </a:t>
            </a:r>
            <a:r>
              <a:rPr lang="ru" sz="1300" b="1" dirty="0">
                <a:latin typeface="Times New Roman"/>
                <a:ea typeface="Times New Roman"/>
                <a:cs typeface="Times New Roman"/>
                <a:sym typeface="Times New Roman"/>
              </a:rPr>
              <a:t>год</a:t>
            </a:r>
            <a:endParaRPr sz="5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311700" y="1233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проекта</a:t>
            </a:r>
            <a:endParaRPr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95100" y="800575"/>
            <a:ext cx="4878116" cy="41819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придумал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идею для проекта</a:t>
            </a:r>
          </a:p>
          <a:p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в программе Компас 3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напечатал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модель на 3Д принтере</a:t>
            </a:r>
          </a:p>
          <a:p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проекта</a:t>
            </a:r>
          </a:p>
          <a:p>
            <a:pPr marL="114300" indent="0">
              <a:buNone/>
            </a:pPr>
            <a:endParaRPr lang="ru-RU" sz="2800" dirty="0"/>
          </a:p>
        </p:txBody>
      </p:sp>
      <p:pic>
        <p:nvPicPr>
          <p:cNvPr id="6" name="Рисунок 5" descr="вечный огонь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660" y="144048"/>
            <a:ext cx="4097577" cy="4097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ИДЕЯ:</a:t>
            </a:r>
            <a:endParaRPr b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1"/>
          </p:nvPr>
        </p:nvSpPr>
        <p:spPr>
          <a:xfrm>
            <a:off x="161048" y="970767"/>
            <a:ext cx="5355773" cy="3488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just">
              <a:buNone/>
            </a:pP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огромное количество  продукции (значки, ленточки, сувениры и т.п.),  посвященной к празднику 9 мая, и все они, как мне кажется однотипные, почти похожие друг на друга. </a:t>
            </a:r>
          </a:p>
          <a:p>
            <a:pPr marL="114300" indent="0" algn="just">
              <a:buNone/>
            </a:pP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 моя идея заключается в том, чтобы создать трехмерную модель памятного сувенира – инсталляции «С Днем Победы» из пластика, напечатать на 3Д принтере, которую  можно использовать как сувенир – подарок нашим ветеранам в память о победе в ВОВ.</a:t>
            </a: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MG_20260504_1614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129" y="567963"/>
            <a:ext cx="3173197" cy="3903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311700" y="26312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27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7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Результат:</a:t>
            </a:r>
            <a:endParaRPr sz="27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" name="Google Shape;130;p19"/>
          <p:cNvSpPr txBox="1">
            <a:spLocks noGrp="1"/>
          </p:cNvSpPr>
          <p:nvPr>
            <p:ph type="body" idx="1"/>
          </p:nvPr>
        </p:nvSpPr>
        <p:spPr>
          <a:xfrm>
            <a:off x="245426" y="1291317"/>
            <a:ext cx="4933064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76200" lvl="0" indent="0" algn="ctr">
              <a:lnSpc>
                <a:spcPct val="115000"/>
              </a:lnSpc>
              <a:buClr>
                <a:srgbClr val="000000"/>
              </a:buClr>
              <a:buSzPts val="2400"/>
              <a:buNone/>
            </a:pPr>
            <a:r>
              <a:rPr lang="ru-RU" sz="35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</a:t>
            </a:r>
            <a:r>
              <a:rPr lang="ru-RU" sz="35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3Д модель </a:t>
            </a:r>
            <a:r>
              <a:rPr lang="ru-RU" sz="35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памятного сувенира – инсталляции «С Днем Победы».</a:t>
            </a:r>
            <a:endParaRPr sz="3500" b="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pic>
        <p:nvPicPr>
          <p:cNvPr id="5" name="Рисунок 4" descr="IMG_20260505_1018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748" y="260876"/>
            <a:ext cx="2672636" cy="4325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>
            <a:spLocks noGrp="1"/>
          </p:cNvSpPr>
          <p:nvPr>
            <p:ph type="body" idx="1"/>
          </p:nvPr>
        </p:nvSpPr>
        <p:spPr>
          <a:xfrm>
            <a:off x="255715" y="410547"/>
            <a:ext cx="8636358" cy="46093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buNone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3Д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памятного сувенира – инсталляции «С Днем Победы» получилась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яркой и оригинальной. </a:t>
            </a:r>
            <a:endParaRPr lang="ru-RU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научился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628650" indent="-514350">
              <a:lnSpc>
                <a:spcPct val="150000"/>
              </a:lnSpc>
              <a:buAutoNum type="arabicPeriod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инструментами и функциями  программы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Компас 3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28650" indent="-514350">
              <a:lnSpc>
                <a:spcPct val="150000"/>
              </a:lnSpc>
              <a:buAutoNum type="arabicPeriod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их в создании разных и сложных 3</a:t>
            </a:r>
            <a:r>
              <a:rPr lang="en-US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моделей. </a:t>
            </a:r>
            <a:endParaRPr lang="ru-RU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260430_1426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18" y="2357851"/>
            <a:ext cx="1862241" cy="237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260430_1429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7178" y="2167002"/>
            <a:ext cx="1535893" cy="282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60504_12284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203" y="211764"/>
            <a:ext cx="4281630" cy="1881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60430_10414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8833" y="215091"/>
            <a:ext cx="1698386" cy="3256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260430_10405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5671" y="418233"/>
            <a:ext cx="1745798" cy="3027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214604"/>
            <a:ext cx="8520600" cy="4767943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анализ. 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Пластик (нетоксичный и полностью безвредный материал).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Акриловая краска.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Шлифовальная шкурка.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Кисть для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рисования.</a:t>
            </a:r>
          </a:p>
          <a:p>
            <a:pPr marL="114300" indent="0" algn="just">
              <a:lnSpc>
                <a:spcPct val="170000"/>
              </a:lnSpc>
              <a:buNone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работе я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материалы. Эксплуатация изделия не нанесет вред 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людям и окружающей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среде. </a:t>
            </a:r>
            <a:endPara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7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проделанной работы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Мне понравилось работать над изготовлением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модели.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работы у меня не возникало трудностей. Я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 своим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изделием. </a:t>
            </a:r>
          </a:p>
        </p:txBody>
      </p:sp>
    </p:spTree>
    <p:extLst>
      <p:ext uri="{BB962C8B-B14F-4D97-AF65-F5344CB8AC3E}">
        <p14:creationId xmlns="" xmlns:p14="http://schemas.microsoft.com/office/powerpoint/2010/main" val="39270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>
            <a:spLocks noGrp="1"/>
          </p:cNvSpPr>
          <p:nvPr>
            <p:ph type="title"/>
          </p:nvPr>
        </p:nvSpPr>
        <p:spPr>
          <a:xfrm>
            <a:off x="2612975" y="313575"/>
            <a:ext cx="50691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 за внимание!</a:t>
            </a:r>
            <a:endParaRPr sz="4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249</TotalTime>
  <Words>280</Words>
  <Application>Microsoft Office PowerPoint</Application>
  <PresentationFormat>Экран (16:9)</PresentationFormat>
  <Paragraphs>32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Caveat</vt:lpstr>
      <vt:lpstr>Times New Roman</vt:lpstr>
      <vt:lpstr>Franklin Gothic Book</vt:lpstr>
      <vt:lpstr>Franklin Gothic Medium</vt:lpstr>
      <vt:lpstr>Wingdings</vt:lpstr>
      <vt:lpstr>Tunga</vt:lpstr>
      <vt:lpstr>Углы</vt:lpstr>
      <vt:lpstr>  Инсталляция«с днем победы»</vt:lpstr>
      <vt:lpstr>План проекта</vt:lpstr>
      <vt:lpstr>ИДЕЯ:</vt:lpstr>
      <vt:lpstr> Результат:</vt:lpstr>
      <vt:lpstr>Слайд 5</vt:lpstr>
      <vt:lpstr>Слайд 6</vt:lpstr>
      <vt:lpstr>Слайд 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"Герб лесозаводского городского округа»</dc:title>
  <dc:creator>USER</dc:creator>
  <cp:lastModifiedBy>Пользователь</cp:lastModifiedBy>
  <cp:revision>31</cp:revision>
  <dcterms:modified xsi:type="dcterms:W3CDTF">2026-05-06T00:56:54Z</dcterms:modified>
</cp:coreProperties>
</file>